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92D050"/>
    <a:srgbClr val="FFC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9"/>
    <p:restoredTop sz="94641"/>
  </p:normalViewPr>
  <p:slideViewPr>
    <p:cSldViewPr snapToGrid="0" snapToObjects="1">
      <p:cViewPr varScale="1">
        <p:scale>
          <a:sx n="172" d="100"/>
          <a:sy n="172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680" y="787082"/>
            <a:ext cx="6035040" cy="249459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680" y="3510598"/>
            <a:ext cx="6035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" r="63981"/>
          <a:stretch/>
        </p:blipFill>
        <p:spPr>
          <a:xfrm>
            <a:off x="5841359" y="327151"/>
            <a:ext cx="5854924" cy="5909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6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08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51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A0B125-62C4-F141-AAA0-B3A205F1E3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0600" y="365125"/>
            <a:ext cx="2743200" cy="1325563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26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54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CB5260-19C3-9E43-A36F-69BA877CB85F}"/>
              </a:ext>
            </a:extLst>
          </p:cNvPr>
          <p:cNvSpPr txBox="1">
            <a:spLocks/>
          </p:cNvSpPr>
          <p:nvPr userDrawn="1"/>
        </p:nvSpPr>
        <p:spPr>
          <a:xfrm>
            <a:off x="8610600" y="365124"/>
            <a:ext cx="358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Click to edit Master title style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2774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7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0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31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5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16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797BD-2140-3D4F-81B7-09E15384592B}" type="datetimeFigureOut">
              <a:rPr lang="nl-NL" smtClean="0"/>
              <a:t>30-08-19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alphaModFix amt="27000"/>
          </a:blip>
          <a:srcRect l="2" r="63981"/>
          <a:stretch/>
        </p:blipFill>
        <p:spPr>
          <a:xfrm>
            <a:off x="5668637" y="182561"/>
            <a:ext cx="6299278" cy="635635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88000">
                <a:schemeClr val="bg1">
                  <a:alpha val="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66000"/>
                  <a:lumOff val="34000"/>
                  <a:alpha val="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5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84E8-2091-C148-871F-7F9F5D302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Game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A20FF-3826-124A-B8A4-BF03ADECC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709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7D2C-D2E0-8647-804B-171DA8E1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4DFAB-9352-CF4D-84FF-E5708BDDC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Schrijf een script waarmee een object geleidelijk van kleur verandert.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8DC25-8063-2747-8DAD-793A6A13F1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369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193F79-107C-B040-94F4-7FB7C59F8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Coroutines</a:t>
            </a:r>
            <a:endParaRPr lang="nl-NL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E1F8C73-A3ED-C443-92A9-E3950243F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823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ty Template1.2" id="{6B11E8F1-E8A9-8D41-96F7-1C1A9FABC7A2}" vid="{239DC8D2-C67B-FE4D-86B7-AE0EA0748B3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7307</TotalTime>
  <Words>14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Game Programming</vt:lpstr>
      <vt:lpstr>PowerPoint Presentation</vt:lpstr>
      <vt:lpstr>Coroutines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</dc:title>
  <dc:creator>Silvan Herrema</dc:creator>
  <cp:lastModifiedBy>Silvan Herrema</cp:lastModifiedBy>
  <cp:revision>3</cp:revision>
  <dcterms:created xsi:type="dcterms:W3CDTF">2019-08-30T07:37:11Z</dcterms:created>
  <dcterms:modified xsi:type="dcterms:W3CDTF">2019-09-04T09:24:19Z</dcterms:modified>
</cp:coreProperties>
</file>